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7" r:id="rId2"/>
    <p:sldId id="343" r:id="rId3"/>
    <p:sldId id="335" r:id="rId4"/>
    <p:sldId id="336" r:id="rId5"/>
    <p:sldId id="338" r:id="rId6"/>
    <p:sldId id="342" r:id="rId7"/>
    <p:sldId id="341" r:id="rId8"/>
    <p:sldId id="339" r:id="rId9"/>
    <p:sldId id="340" r:id="rId10"/>
    <p:sldId id="260" r:id="rId11"/>
    <p:sldId id="258" r:id="rId12"/>
    <p:sldId id="259" r:id="rId13"/>
    <p:sldId id="333" r:id="rId14"/>
    <p:sldId id="334" r:id="rId15"/>
    <p:sldId id="298" r:id="rId16"/>
    <p:sldId id="301" r:id="rId17"/>
    <p:sldId id="324" r:id="rId18"/>
    <p:sldId id="328" r:id="rId19"/>
    <p:sldId id="329" r:id="rId20"/>
    <p:sldId id="330" r:id="rId21"/>
    <p:sldId id="331" r:id="rId22"/>
    <p:sldId id="332" r:id="rId23"/>
    <p:sldId id="300" r:id="rId24"/>
    <p:sldId id="303" r:id="rId25"/>
    <p:sldId id="327" r:id="rId26"/>
    <p:sldId id="325" r:id="rId27"/>
    <p:sldId id="326" r:id="rId28"/>
    <p:sldId id="297" r:id="rId29"/>
    <p:sldId id="315" r:id="rId30"/>
    <p:sldId id="317" r:id="rId31"/>
    <p:sldId id="320" r:id="rId32"/>
    <p:sldId id="322" r:id="rId33"/>
    <p:sldId id="323" r:id="rId34"/>
    <p:sldId id="316" r:id="rId35"/>
    <p:sldId id="318" r:id="rId36"/>
    <p:sldId id="321" r:id="rId37"/>
    <p:sldId id="304" r:id="rId38"/>
    <p:sldId id="296" r:id="rId39"/>
    <p:sldId id="302" r:id="rId40"/>
    <p:sldId id="305" r:id="rId41"/>
    <p:sldId id="306" r:id="rId42"/>
    <p:sldId id="311" r:id="rId43"/>
    <p:sldId id="312" r:id="rId44"/>
    <p:sldId id="314" r:id="rId45"/>
    <p:sldId id="279" r:id="rId46"/>
    <p:sldId id="313" r:id="rId47"/>
    <p:sldId id="310" r:id="rId48"/>
    <p:sldId id="308" r:id="rId49"/>
    <p:sldId id="309" r:id="rId50"/>
    <p:sldId id="307" r:id="rId51"/>
    <p:sldId id="292" r:id="rId52"/>
    <p:sldId id="294" r:id="rId53"/>
    <p:sldId id="295" r:id="rId54"/>
    <p:sldId id="291" r:id="rId55"/>
    <p:sldId id="293" r:id="rId56"/>
    <p:sldId id="288" r:id="rId57"/>
    <p:sldId id="286" r:id="rId58"/>
    <p:sldId id="287" r:id="rId59"/>
    <p:sldId id="289" r:id="rId60"/>
    <p:sldId id="290" r:id="rId61"/>
    <p:sldId id="264" r:id="rId62"/>
    <p:sldId id="263" r:id="rId63"/>
    <p:sldId id="265" r:id="rId64"/>
    <p:sldId id="262" r:id="rId65"/>
    <p:sldId id="267" r:id="rId66"/>
    <p:sldId id="268" r:id="rId67"/>
    <p:sldId id="269" r:id="rId68"/>
    <p:sldId id="271" r:id="rId69"/>
    <p:sldId id="272" r:id="rId70"/>
    <p:sldId id="270" r:id="rId71"/>
    <p:sldId id="273" r:id="rId72"/>
    <p:sldId id="274" r:id="rId73"/>
    <p:sldId id="276" r:id="rId74"/>
    <p:sldId id="277" r:id="rId75"/>
    <p:sldId id="278" r:id="rId76"/>
    <p:sldId id="281" r:id="rId77"/>
    <p:sldId id="280" r:id="rId78"/>
    <p:sldId id="284" r:id="rId79"/>
    <p:sldId id="282" r:id="rId80"/>
    <p:sldId id="283" r:id="rId81"/>
    <p:sldId id="2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3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39.png"/><Relationship Id="rId5" Type="http://schemas.openxmlformats.org/officeDocument/2006/relationships/image" Target="../media/image235.png"/><Relationship Id="rId10" Type="http://schemas.openxmlformats.org/officeDocument/2006/relationships/image" Target="../media/image238.png"/><Relationship Id="rId4" Type="http://schemas.openxmlformats.org/officeDocument/2006/relationships/image" Target="../media/image226.png"/><Relationship Id="rId9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image" Target="../media/image245.png"/><Relationship Id="rId4" Type="http://schemas.openxmlformats.org/officeDocument/2006/relationships/image" Target="../media/image234.png"/><Relationship Id="rId9" Type="http://schemas.openxmlformats.org/officeDocument/2006/relationships/image" Target="../media/image2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7.png"/><Relationship Id="rId7" Type="http://schemas.openxmlformats.org/officeDocument/2006/relationships/image" Target="../media/image248.png"/><Relationship Id="rId12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50.png"/><Relationship Id="rId5" Type="http://schemas.openxmlformats.org/officeDocument/2006/relationships/image" Target="../media/image239.png"/><Relationship Id="rId10" Type="http://schemas.openxmlformats.org/officeDocument/2006/relationships/image" Target="../media/image243.png"/><Relationship Id="rId4" Type="http://schemas.openxmlformats.org/officeDocument/2006/relationships/image" Target="../media/image234.png"/><Relationship Id="rId9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7.png"/><Relationship Id="rId18" Type="http://schemas.openxmlformats.org/officeDocument/2006/relationships/image" Target="../media/image281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5.png"/><Relationship Id="rId5" Type="http://schemas.openxmlformats.org/officeDocument/2006/relationships/image" Target="../media/image264.png"/><Relationship Id="rId15" Type="http://schemas.openxmlformats.org/officeDocument/2006/relationships/image" Target="../media/image265.png"/><Relationship Id="rId10" Type="http://schemas.openxmlformats.org/officeDocument/2006/relationships/image" Target="../media/image274.png"/><Relationship Id="rId4" Type="http://schemas.openxmlformats.org/officeDocument/2006/relationships/image" Target="../media/image271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63.png"/><Relationship Id="rId12" Type="http://schemas.openxmlformats.org/officeDocument/2006/relationships/image" Target="../media/image29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0.png"/><Relationship Id="rId5" Type="http://schemas.openxmlformats.org/officeDocument/2006/relationships/image" Target="../media/image285.png"/><Relationship Id="rId10" Type="http://schemas.openxmlformats.org/officeDocument/2006/relationships/image" Target="../media/image289.png"/><Relationship Id="rId4" Type="http://schemas.openxmlformats.org/officeDocument/2006/relationships/image" Target="../media/image284.png"/><Relationship Id="rId9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403.png"/><Relationship Id="rId7" Type="http://schemas.openxmlformats.org/officeDocument/2006/relationships/image" Target="../media/image39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333.png"/><Relationship Id="rId5" Type="http://schemas.openxmlformats.org/officeDocument/2006/relationships/image" Target="../media/image391.png"/><Relationship Id="rId10" Type="http://schemas.openxmlformats.org/officeDocument/2006/relationships/image" Target="../media/image335.png"/><Relationship Id="rId4" Type="http://schemas.openxmlformats.org/officeDocument/2006/relationships/image" Target="../media/image404.png"/><Relationship Id="rId9" Type="http://schemas.openxmlformats.org/officeDocument/2006/relationships/image" Target="../media/image3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CF87C-F647-00A5-FF39-8869DE9CAEE5}"/>
              </a:ext>
            </a:extLst>
          </p:cNvPr>
          <p:cNvGrpSpPr/>
          <p:nvPr/>
        </p:nvGrpSpPr>
        <p:grpSpPr>
          <a:xfrm>
            <a:off x="97771" y="858872"/>
            <a:ext cx="4705910" cy="2691551"/>
            <a:chOff x="618565" y="744572"/>
            <a:chExt cx="5572685" cy="3187304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338A2C98-6755-DDAA-562C-697A47B53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65" y="744572"/>
              <a:ext cx="5572685" cy="318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748295-7C16-D24E-215D-16109ED4150C}"/>
                </a:ext>
              </a:extLst>
            </p:cNvPr>
            <p:cNvSpPr txBox="1"/>
            <p:nvPr/>
          </p:nvSpPr>
          <p:spPr>
            <a:xfrm>
              <a:off x="3094941" y="1146705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25ADEE-9A09-D0DE-DA6C-517FDD3B4BFA}"/>
              </a:ext>
            </a:extLst>
          </p:cNvPr>
          <p:cNvGrpSpPr/>
          <p:nvPr/>
        </p:nvGrpSpPr>
        <p:grpSpPr>
          <a:xfrm>
            <a:off x="3123918" y="858872"/>
            <a:ext cx="4774777" cy="2691551"/>
            <a:chOff x="402339" y="3494123"/>
            <a:chExt cx="5658874" cy="318991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983BE27-410E-D7CE-7F2E-0853DE47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9" y="3494123"/>
              <a:ext cx="5658874" cy="3189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8CD109-F6DA-C3F8-12E5-CE8A5CCAD810}"/>
                </a:ext>
              </a:extLst>
            </p:cNvPr>
            <p:cNvSpPr txBox="1"/>
            <p:nvPr/>
          </p:nvSpPr>
          <p:spPr>
            <a:xfrm>
              <a:off x="3085977" y="3898871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1661101" y="2166398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4275" y="2486625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3466" y="2484847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87701" y="4340385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5899" y="4367657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2A634B-229C-8076-A029-867BDD97C256}"/>
              </a:ext>
            </a:extLst>
          </p:cNvPr>
          <p:cNvGrpSpPr/>
          <p:nvPr/>
        </p:nvGrpSpPr>
        <p:grpSpPr>
          <a:xfrm>
            <a:off x="1889645" y="4322750"/>
            <a:ext cx="3886624" cy="2258769"/>
            <a:chOff x="1068327" y="4183056"/>
            <a:chExt cx="3832817" cy="22274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2EC90D5-0F09-12C4-C129-834AAB64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96E1DF-EAF8-3D84-7356-24D1AF008E20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B1CDA2B-0342-302A-85F6-46B4852BA804}"/>
              </a:ext>
            </a:extLst>
          </p:cNvPr>
          <p:cNvSpPr/>
          <p:nvPr/>
        </p:nvSpPr>
        <p:spPr>
          <a:xfrm>
            <a:off x="35000" y="4851184"/>
            <a:ext cx="2019668" cy="1160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/B60v15/ LAST CHANCE THEN GO TO BEST </a:t>
            </a:r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20785</TotalTime>
  <Words>1527</Words>
  <Application>Microsoft Office PowerPoint</Application>
  <PresentationFormat>Widescreen</PresentationFormat>
  <Paragraphs>456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235</cp:revision>
  <dcterms:created xsi:type="dcterms:W3CDTF">2022-07-26T19:04:22Z</dcterms:created>
  <dcterms:modified xsi:type="dcterms:W3CDTF">2023-10-12T23:55:39Z</dcterms:modified>
</cp:coreProperties>
</file>